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7" r:id="rId1"/>
  </p:sldMasterIdLst>
  <p:notesMasterIdLst>
    <p:notesMasterId r:id="rId8"/>
  </p:notesMasterIdLst>
  <p:handoutMasterIdLst>
    <p:handoutMasterId r:id="rId9"/>
  </p:handoutMasterIdLst>
  <p:sldIdLst>
    <p:sldId id="20281" r:id="rId2"/>
    <p:sldId id="20283" r:id="rId3"/>
    <p:sldId id="20284" r:id="rId4"/>
    <p:sldId id="20285" r:id="rId5"/>
    <p:sldId id="20286" r:id="rId6"/>
    <p:sldId id="20287" r:id="rId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F"/>
    <a:srgbClr val="FFDEA8"/>
    <a:srgbClr val="F0B97B"/>
    <a:srgbClr val="FBF6E9"/>
    <a:srgbClr val="EDBF81"/>
    <a:srgbClr val="D99E62"/>
    <a:srgbClr val="F2C586"/>
    <a:srgbClr val="EE776E"/>
    <a:srgbClr val="FEDD9E"/>
    <a:srgbClr val="035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7F40CD-22C9-4084-9B54-AF683CC2A8B8}" v="22" dt="2026-02-13T16:09:06.53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F"/>
          </a:solidFill>
        </a:fill>
      </a:tcStyle>
    </a:wholeTbl>
    <a:band2H>
      <a:tcTxStyle/>
      <a:tcStyle>
        <a:tcBdr/>
        <a:fill>
          <a:solidFill>
            <a:srgbClr val="E6E9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BCD"/>
          </a:solidFill>
        </a:fill>
      </a:tcStyle>
    </a:wholeTbl>
    <a:band2H>
      <a:tcTxStyle/>
      <a:tcStyle>
        <a:tcBdr/>
        <a:fill>
          <a:solidFill>
            <a:srgbClr val="E6E7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8CA"/>
          </a:solidFill>
        </a:fill>
      </a:tcStyle>
    </a:wholeTbl>
    <a:band2H>
      <a:tcTxStyle/>
      <a:tcStyle>
        <a:tcBdr/>
        <a:fill>
          <a:solidFill>
            <a:srgbClr val="FFF4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94397" autoAdjust="0"/>
  </p:normalViewPr>
  <p:slideViewPr>
    <p:cSldViewPr snapToGrid="0" snapToObjects="1">
      <p:cViewPr varScale="1">
        <p:scale>
          <a:sx n="104" d="100"/>
          <a:sy n="104" d="100"/>
        </p:scale>
        <p:origin x="139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5292"/>
    </p:cViewPr>
  </p:sorterViewPr>
  <p:notesViewPr>
    <p:cSldViewPr snapToGrid="0" snapToObjects="1">
      <p:cViewPr varScale="1">
        <p:scale>
          <a:sx n="172" d="100"/>
          <a:sy n="172" d="100"/>
        </p:scale>
        <p:origin x="4008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AF5F62A-AA82-66A2-DDC0-EC43EC660F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18B369A-5A03-69BB-EDCE-919D995152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D7C5D-B905-7945-9A7B-30497F369D17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30D6B44-C750-E0B5-7357-9633DF3DA5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5E26132-D225-3ADE-9E7E-2DE8B9BCCD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E455C-76F4-0142-92EE-F1B0CED91A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9217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1" name="Shape 2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g"/><Relationship Id="rId7" Type="http://schemas.openxmlformats.org/officeDocument/2006/relationships/image" Target="../media/image16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g"/><Relationship Id="rId7" Type="http://schemas.openxmlformats.org/officeDocument/2006/relationships/image" Target="../media/image16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jpg"/><Relationship Id="rId7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jpg"/><Relationship Id="rId7" Type="http://schemas.openxmlformats.org/officeDocument/2006/relationships/image" Target="../media/image23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jpg"/><Relationship Id="rId7" Type="http://schemas.openxmlformats.org/officeDocument/2006/relationships/image" Target="../media/image26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jpg"/><Relationship Id="rId7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484E864-6AE1-890F-FCF5-1505D42E7A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2557463" y="1627188"/>
            <a:ext cx="6869112" cy="8408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800" b="1">
                <a:solidFill>
                  <a:schemeClr val="bg1"/>
                </a:solidFill>
              </a:defRPr>
            </a:lvl2pPr>
            <a:lvl3pPr>
              <a:defRPr sz="4800" b="1">
                <a:solidFill>
                  <a:schemeClr val="bg1"/>
                </a:solidFill>
              </a:defRPr>
            </a:lvl3pPr>
            <a:lvl4pPr>
              <a:defRPr sz="4800" b="1">
                <a:solidFill>
                  <a:schemeClr val="bg1"/>
                </a:solidFill>
              </a:defRPr>
            </a:lvl4pPr>
            <a:lvl5pPr>
              <a:defRPr sz="4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ici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7957A7B9-9FA9-B4DB-7BAE-34E374D6D7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7463" y="2482115"/>
            <a:ext cx="6869112" cy="8408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800" b="1">
                <a:solidFill>
                  <a:schemeClr val="bg1"/>
                </a:solidFill>
              </a:defRPr>
            </a:lvl2pPr>
            <a:lvl3pPr>
              <a:defRPr sz="4800" b="1">
                <a:solidFill>
                  <a:schemeClr val="bg1"/>
                </a:solidFill>
              </a:defRPr>
            </a:lvl3pPr>
            <a:lvl4pPr>
              <a:defRPr sz="4800" b="1">
                <a:solidFill>
                  <a:schemeClr val="bg1"/>
                </a:solidFill>
              </a:defRPr>
            </a:lvl4pPr>
            <a:lvl5pPr>
              <a:defRPr sz="4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ici</a:t>
            </a:r>
          </a:p>
        </p:txBody>
      </p:sp>
    </p:spTree>
    <p:extLst>
      <p:ext uri="{BB962C8B-B14F-4D97-AF65-F5344CB8AC3E}">
        <p14:creationId xmlns:p14="http://schemas.microsoft.com/office/powerpoint/2010/main" val="13394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iel, avion, personne, plein air&#10;&#10;Le contenu généré par l’IA peut être incorrect.">
            <a:extLst>
              <a:ext uri="{FF2B5EF4-FFF2-40B4-BE49-F238E27FC236}">
                <a16:creationId xmlns:a16="http://schemas.microsoft.com/office/drawing/2014/main" id="{D304B19E-728B-3DFC-702F-A2EE93B5B7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735" y="-1"/>
            <a:ext cx="8195266" cy="681871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F2548D5-1D14-C684-83A3-188460F963F4}"/>
              </a:ext>
            </a:extLst>
          </p:cNvPr>
          <p:cNvSpPr/>
          <p:nvPr userDrawn="1"/>
        </p:nvSpPr>
        <p:spPr>
          <a:xfrm>
            <a:off x="-2" y="0"/>
            <a:ext cx="4061367" cy="6856646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D1DA47-5445-17D3-EBCB-BFDB9711A6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8" name="Image 7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A1FC3401-E39C-6920-9171-51B595DA19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1279" y="509154"/>
            <a:ext cx="316320" cy="320428"/>
          </a:xfrm>
          <a:prstGeom prst="rect">
            <a:avLst/>
          </a:prstGeom>
        </p:spPr>
      </p:pic>
      <p:pic>
        <p:nvPicPr>
          <p:cNvPr id="9" name="Image 8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70F3084D-CAC1-764D-4A06-1989F197F6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914398" y="1264034"/>
            <a:ext cx="179329" cy="168526"/>
          </a:xfrm>
          <a:prstGeom prst="rect">
            <a:avLst/>
          </a:prstGeom>
        </p:spPr>
      </p:pic>
      <p:pic>
        <p:nvPicPr>
          <p:cNvPr id="11" name="Image 10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106FEC94-655D-E57D-7360-215AF76E118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886" y="5807072"/>
            <a:ext cx="279569" cy="262727"/>
          </a:xfrm>
          <a:prstGeom prst="rect">
            <a:avLst/>
          </a:prstGeom>
        </p:spPr>
      </p:pic>
      <p:pic>
        <p:nvPicPr>
          <p:cNvPr id="12" name="Image 11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07F2D5CF-FE76-92E1-C55B-05EB534C356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22" y="6102640"/>
            <a:ext cx="170665" cy="172881"/>
          </a:xfrm>
          <a:prstGeom prst="rect">
            <a:avLst/>
          </a:prstGeom>
        </p:spPr>
      </p:pic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7D0043CB-A619-E4F7-D3CC-8836E510CC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1150" y="2048327"/>
            <a:ext cx="3481388" cy="254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 STYLE</a:t>
            </a:r>
          </a:p>
        </p:txBody>
      </p:sp>
      <p:pic>
        <p:nvPicPr>
          <p:cNvPr id="16" name="Image 15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D6680C2A-4830-BE39-C93E-92D49676183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4678" y="4839910"/>
            <a:ext cx="186601" cy="175359"/>
          </a:xfrm>
          <a:prstGeom prst="rect">
            <a:avLst/>
          </a:prstGeom>
        </p:spPr>
      </p:pic>
      <p:pic>
        <p:nvPicPr>
          <p:cNvPr id="21" name="Image 20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DD575D16-8E44-0F36-97FE-60AFA6EA404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63" y="1513380"/>
            <a:ext cx="186601" cy="17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14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iel, sous-marin, plonger, Équipement de plongée&#10;&#10;Le contenu généré par l’IA peut être incorrect.">
            <a:extLst>
              <a:ext uri="{FF2B5EF4-FFF2-40B4-BE49-F238E27FC236}">
                <a16:creationId xmlns:a16="http://schemas.microsoft.com/office/drawing/2014/main" id="{C7275929-4718-1353-FCAF-B908315976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737" y="-1"/>
            <a:ext cx="8197634" cy="68206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266EF7-9CBB-044D-5612-19BA842B9490}"/>
              </a:ext>
            </a:extLst>
          </p:cNvPr>
          <p:cNvSpPr/>
          <p:nvPr userDrawn="1"/>
        </p:nvSpPr>
        <p:spPr>
          <a:xfrm>
            <a:off x="-2" y="0"/>
            <a:ext cx="4061367" cy="6856646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D1DA47-5445-17D3-EBCB-BFDB9711A6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8" name="Image 7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A1FC3401-E39C-6920-9171-51B595DA19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1279" y="509154"/>
            <a:ext cx="316320" cy="320428"/>
          </a:xfrm>
          <a:prstGeom prst="rect">
            <a:avLst/>
          </a:prstGeom>
        </p:spPr>
      </p:pic>
      <p:pic>
        <p:nvPicPr>
          <p:cNvPr id="9" name="Image 8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70F3084D-CAC1-764D-4A06-1989F197F6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272" y="1206518"/>
            <a:ext cx="294501" cy="276760"/>
          </a:xfrm>
          <a:prstGeom prst="rect">
            <a:avLst/>
          </a:prstGeom>
        </p:spPr>
      </p:pic>
      <p:pic>
        <p:nvPicPr>
          <p:cNvPr id="11" name="Image 10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106FEC94-655D-E57D-7360-215AF76E118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886" y="5807072"/>
            <a:ext cx="279569" cy="262727"/>
          </a:xfrm>
          <a:prstGeom prst="rect">
            <a:avLst/>
          </a:prstGeom>
        </p:spPr>
      </p:pic>
      <p:pic>
        <p:nvPicPr>
          <p:cNvPr id="12" name="Image 11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07F2D5CF-FE76-92E1-C55B-05EB534C356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22" y="6102640"/>
            <a:ext cx="170665" cy="172881"/>
          </a:xfrm>
          <a:prstGeom prst="rect">
            <a:avLst/>
          </a:prstGeom>
        </p:spPr>
      </p:pic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7D0043CB-A619-E4F7-D3CC-8836E510CC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1150" y="2048327"/>
            <a:ext cx="3481388" cy="254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 STYLE</a:t>
            </a:r>
          </a:p>
        </p:txBody>
      </p:sp>
      <p:pic>
        <p:nvPicPr>
          <p:cNvPr id="16" name="Image 15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D6680C2A-4830-BE39-C93E-92D49676183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6043" y="5110020"/>
            <a:ext cx="186601" cy="17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5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iel, plein air, personne, nuage&#10;&#10;Le contenu généré par l’IA peut être incorrect.">
            <a:extLst>
              <a:ext uri="{FF2B5EF4-FFF2-40B4-BE49-F238E27FC236}">
                <a16:creationId xmlns:a16="http://schemas.microsoft.com/office/drawing/2014/main" id="{9232CF3D-0A4B-CB47-693E-1F7536A51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221" y="0"/>
            <a:ext cx="8135779" cy="67692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F9DEF3E-0132-C444-673F-BC2CF15CE79D}"/>
              </a:ext>
            </a:extLst>
          </p:cNvPr>
          <p:cNvSpPr/>
          <p:nvPr userDrawn="1"/>
        </p:nvSpPr>
        <p:spPr>
          <a:xfrm>
            <a:off x="-2" y="0"/>
            <a:ext cx="4061367" cy="6856646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D1DA47-5445-17D3-EBCB-BFDB9711A6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7" name="Image 6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9BC2B151-1839-6E52-2484-4FEC9C68B5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350" y="1172556"/>
            <a:ext cx="188984" cy="177599"/>
          </a:xfrm>
          <a:prstGeom prst="rect">
            <a:avLst/>
          </a:prstGeom>
        </p:spPr>
      </p:pic>
      <p:pic>
        <p:nvPicPr>
          <p:cNvPr id="8" name="Image 7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A1FC3401-E39C-6920-9171-51B595DA19C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1279" y="509154"/>
            <a:ext cx="316320" cy="320428"/>
          </a:xfrm>
          <a:prstGeom prst="rect">
            <a:avLst/>
          </a:prstGeom>
        </p:spPr>
      </p:pic>
      <p:pic>
        <p:nvPicPr>
          <p:cNvPr id="9" name="Image 8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70F3084D-CAC1-764D-4A06-1989F197F65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527" y="1439304"/>
            <a:ext cx="294501" cy="276760"/>
          </a:xfrm>
          <a:prstGeom prst="rect">
            <a:avLst/>
          </a:prstGeom>
        </p:spPr>
      </p:pic>
      <p:pic>
        <p:nvPicPr>
          <p:cNvPr id="10" name="Image 9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B8D2F034-F15B-A2B4-B42B-160BA8373D5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3643" y="5182111"/>
            <a:ext cx="323796" cy="304289"/>
          </a:xfrm>
          <a:prstGeom prst="rect">
            <a:avLst/>
          </a:prstGeom>
        </p:spPr>
      </p:pic>
      <p:pic>
        <p:nvPicPr>
          <p:cNvPr id="11" name="Image 10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106FEC94-655D-E57D-7360-215AF76E118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886" y="5807072"/>
            <a:ext cx="279569" cy="262727"/>
          </a:xfrm>
          <a:prstGeom prst="rect">
            <a:avLst/>
          </a:prstGeom>
        </p:spPr>
      </p:pic>
      <p:pic>
        <p:nvPicPr>
          <p:cNvPr id="12" name="Image 11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07F2D5CF-FE76-92E1-C55B-05EB534C356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22" y="6102640"/>
            <a:ext cx="170665" cy="172881"/>
          </a:xfrm>
          <a:prstGeom prst="rect">
            <a:avLst/>
          </a:prstGeom>
        </p:spPr>
      </p:pic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7D0043CB-A619-E4F7-D3CC-8836E510CC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1150" y="2048327"/>
            <a:ext cx="3481388" cy="254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 STYLE</a:t>
            </a:r>
          </a:p>
        </p:txBody>
      </p:sp>
      <p:pic>
        <p:nvPicPr>
          <p:cNvPr id="16" name="Image 15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D6680C2A-4830-BE39-C93E-92D4967618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23" y="4867151"/>
            <a:ext cx="186601" cy="17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ersonne, Visage humain, intérieur, femme&#10;&#10;Le contenu généré par l’IA peut être incorrect.">
            <a:extLst>
              <a:ext uri="{FF2B5EF4-FFF2-40B4-BE49-F238E27FC236}">
                <a16:creationId xmlns:a16="http://schemas.microsoft.com/office/drawing/2014/main" id="{D0A77E55-EF10-EB30-3BA4-89EE738E5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737" y="-1"/>
            <a:ext cx="8192028" cy="68266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909FB07-73C3-DCC4-9E10-37E85D30627A}"/>
              </a:ext>
            </a:extLst>
          </p:cNvPr>
          <p:cNvSpPr/>
          <p:nvPr userDrawn="1"/>
        </p:nvSpPr>
        <p:spPr>
          <a:xfrm>
            <a:off x="-2" y="0"/>
            <a:ext cx="4061367" cy="6856646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D1DA47-5445-17D3-EBCB-BFDB9711A6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7" name="Image 6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9BC2B151-1839-6E52-2484-4FEC9C68B5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5555" y="1538465"/>
            <a:ext cx="188984" cy="177599"/>
          </a:xfrm>
          <a:prstGeom prst="rect">
            <a:avLst/>
          </a:prstGeom>
        </p:spPr>
      </p:pic>
      <p:pic>
        <p:nvPicPr>
          <p:cNvPr id="8" name="Image 7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A1FC3401-E39C-6920-9171-51B595DA19C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1279" y="509154"/>
            <a:ext cx="316320" cy="320428"/>
          </a:xfrm>
          <a:prstGeom prst="rect">
            <a:avLst/>
          </a:prstGeom>
        </p:spPr>
      </p:pic>
      <p:pic>
        <p:nvPicPr>
          <p:cNvPr id="9" name="Image 8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70F3084D-CAC1-764D-4A06-1989F197F65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22" y="1007882"/>
            <a:ext cx="400018" cy="375920"/>
          </a:xfrm>
          <a:prstGeom prst="rect">
            <a:avLst/>
          </a:prstGeom>
        </p:spPr>
      </p:pic>
      <p:pic>
        <p:nvPicPr>
          <p:cNvPr id="10" name="Image 9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B8D2F034-F15B-A2B4-B42B-160BA8373D5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119" y="5064827"/>
            <a:ext cx="222159" cy="208775"/>
          </a:xfrm>
          <a:prstGeom prst="rect">
            <a:avLst/>
          </a:prstGeom>
        </p:spPr>
      </p:pic>
      <p:pic>
        <p:nvPicPr>
          <p:cNvPr id="11" name="Image 10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106FEC94-655D-E57D-7360-215AF76E118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886" y="5807072"/>
            <a:ext cx="279569" cy="262727"/>
          </a:xfrm>
          <a:prstGeom prst="rect">
            <a:avLst/>
          </a:prstGeom>
        </p:spPr>
      </p:pic>
      <p:pic>
        <p:nvPicPr>
          <p:cNvPr id="12" name="Image 11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07F2D5CF-FE76-92E1-C55B-05EB534C356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22" y="6102640"/>
            <a:ext cx="170665" cy="172881"/>
          </a:xfrm>
          <a:prstGeom prst="rect">
            <a:avLst/>
          </a:prstGeom>
        </p:spPr>
      </p:pic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7D0043CB-A619-E4F7-D3CC-8836E510CC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1150" y="2048327"/>
            <a:ext cx="3481388" cy="254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 STYLE</a:t>
            </a:r>
          </a:p>
        </p:txBody>
      </p:sp>
    </p:spTree>
    <p:extLst>
      <p:ext uri="{BB962C8B-B14F-4D97-AF65-F5344CB8AC3E}">
        <p14:creationId xmlns:p14="http://schemas.microsoft.com/office/powerpoint/2010/main" val="154839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Visage humain, personne, sourire, habits&#10;&#10;Le contenu généré par l’IA peut être incorrect.">
            <a:extLst>
              <a:ext uri="{FF2B5EF4-FFF2-40B4-BE49-F238E27FC236}">
                <a16:creationId xmlns:a16="http://schemas.microsoft.com/office/drawing/2014/main" id="{BC068D61-FF9B-CCF1-FE24-5C0EC96B7D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615" y="0"/>
            <a:ext cx="8150385" cy="678137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647F3B-6B36-5ECB-3F35-F6BFA3A2497D}"/>
              </a:ext>
            </a:extLst>
          </p:cNvPr>
          <p:cNvSpPr/>
          <p:nvPr userDrawn="1"/>
        </p:nvSpPr>
        <p:spPr>
          <a:xfrm>
            <a:off x="-2" y="0"/>
            <a:ext cx="4061367" cy="6856646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D1DA47-5445-17D3-EBCB-BFDB9711A6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7" name="Image 6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9BC2B151-1839-6E52-2484-4FEC9C68B5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185" y="1612192"/>
            <a:ext cx="188984" cy="177599"/>
          </a:xfrm>
          <a:prstGeom prst="rect">
            <a:avLst/>
          </a:prstGeom>
        </p:spPr>
      </p:pic>
      <p:pic>
        <p:nvPicPr>
          <p:cNvPr id="8" name="Image 7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A1FC3401-E39C-6920-9171-51B595DA19C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1279" y="509154"/>
            <a:ext cx="316320" cy="320428"/>
          </a:xfrm>
          <a:prstGeom prst="rect">
            <a:avLst/>
          </a:prstGeom>
        </p:spPr>
      </p:pic>
      <p:pic>
        <p:nvPicPr>
          <p:cNvPr id="9" name="Image 8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70F3084D-CAC1-764D-4A06-1989F197F65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1169" y="1347236"/>
            <a:ext cx="261812" cy="246040"/>
          </a:xfrm>
          <a:prstGeom prst="rect">
            <a:avLst/>
          </a:prstGeom>
        </p:spPr>
      </p:pic>
      <p:pic>
        <p:nvPicPr>
          <p:cNvPr id="10" name="Image 9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B8D2F034-F15B-A2B4-B42B-160BA8373D5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4539" y="5037776"/>
            <a:ext cx="282780" cy="265744"/>
          </a:xfrm>
          <a:prstGeom prst="rect">
            <a:avLst/>
          </a:prstGeom>
        </p:spPr>
      </p:pic>
      <p:pic>
        <p:nvPicPr>
          <p:cNvPr id="11" name="Image 10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106FEC94-655D-E57D-7360-215AF76E118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886" y="5807072"/>
            <a:ext cx="279569" cy="262727"/>
          </a:xfrm>
          <a:prstGeom prst="rect">
            <a:avLst/>
          </a:prstGeom>
        </p:spPr>
      </p:pic>
      <p:pic>
        <p:nvPicPr>
          <p:cNvPr id="12" name="Image 11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07F2D5CF-FE76-92E1-C55B-05EB534C356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22" y="6102640"/>
            <a:ext cx="170665" cy="172881"/>
          </a:xfrm>
          <a:prstGeom prst="rect">
            <a:avLst/>
          </a:prstGeom>
        </p:spPr>
      </p:pic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7D0043CB-A619-E4F7-D3CC-8836E510CC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1150" y="2048327"/>
            <a:ext cx="3481388" cy="254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 STYLE</a:t>
            </a:r>
          </a:p>
        </p:txBody>
      </p:sp>
    </p:spTree>
    <p:extLst>
      <p:ext uri="{BB962C8B-B14F-4D97-AF65-F5344CB8AC3E}">
        <p14:creationId xmlns:p14="http://schemas.microsoft.com/office/powerpoint/2010/main" val="3059750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Visage humain, sourire, personne, ballon&#10;&#10;Le contenu généré par l’IA peut être incorrect.">
            <a:extLst>
              <a:ext uri="{FF2B5EF4-FFF2-40B4-BE49-F238E27FC236}">
                <a16:creationId xmlns:a16="http://schemas.microsoft.com/office/drawing/2014/main" id="{9E345998-F9AC-2EF3-0B5F-3F4DC7E103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290" y="0"/>
            <a:ext cx="8143710" cy="67758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8DCFF24-1940-C254-4FF2-E4316ED764A7}"/>
              </a:ext>
            </a:extLst>
          </p:cNvPr>
          <p:cNvSpPr/>
          <p:nvPr userDrawn="1"/>
        </p:nvSpPr>
        <p:spPr>
          <a:xfrm>
            <a:off x="-2" y="0"/>
            <a:ext cx="4061367" cy="6856646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D1DA47-5445-17D3-EBCB-BFDB9711A6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7" name="Image 6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9BC2B151-1839-6E52-2484-4FEC9C68B5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4149" y="1169637"/>
            <a:ext cx="188984" cy="177599"/>
          </a:xfrm>
          <a:prstGeom prst="rect">
            <a:avLst/>
          </a:prstGeom>
        </p:spPr>
      </p:pic>
      <p:pic>
        <p:nvPicPr>
          <p:cNvPr id="8" name="Image 7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A1FC3401-E39C-6920-9171-51B595DA19C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1279" y="509154"/>
            <a:ext cx="316320" cy="320428"/>
          </a:xfrm>
          <a:prstGeom prst="rect">
            <a:avLst/>
          </a:prstGeom>
        </p:spPr>
      </p:pic>
      <p:pic>
        <p:nvPicPr>
          <p:cNvPr id="9" name="Image 8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70F3084D-CAC1-764D-4A06-1989F197F65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097" y="1542390"/>
            <a:ext cx="261812" cy="246040"/>
          </a:xfrm>
          <a:prstGeom prst="rect">
            <a:avLst/>
          </a:prstGeom>
        </p:spPr>
      </p:pic>
      <p:pic>
        <p:nvPicPr>
          <p:cNvPr id="10" name="Image 9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B8D2F034-F15B-A2B4-B42B-160BA8373D5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7179" y="4884401"/>
            <a:ext cx="205168" cy="192808"/>
          </a:xfrm>
          <a:prstGeom prst="rect">
            <a:avLst/>
          </a:prstGeom>
        </p:spPr>
      </p:pic>
      <p:pic>
        <p:nvPicPr>
          <p:cNvPr id="11" name="Image 10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106FEC94-655D-E57D-7360-215AF76E118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886" y="5807072"/>
            <a:ext cx="279569" cy="262727"/>
          </a:xfrm>
          <a:prstGeom prst="rect">
            <a:avLst/>
          </a:prstGeom>
        </p:spPr>
      </p:pic>
      <p:pic>
        <p:nvPicPr>
          <p:cNvPr id="12" name="Image 11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07F2D5CF-FE76-92E1-C55B-05EB534C356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22" y="6102640"/>
            <a:ext cx="170665" cy="172881"/>
          </a:xfrm>
          <a:prstGeom prst="rect">
            <a:avLst/>
          </a:prstGeom>
        </p:spPr>
      </p:pic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7D0043CB-A619-E4F7-D3CC-8836E510CC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1150" y="2048327"/>
            <a:ext cx="3481388" cy="254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 STYLE</a:t>
            </a:r>
          </a:p>
        </p:txBody>
      </p:sp>
    </p:spTree>
    <p:extLst>
      <p:ext uri="{BB962C8B-B14F-4D97-AF65-F5344CB8AC3E}">
        <p14:creationId xmlns:p14="http://schemas.microsoft.com/office/powerpoint/2010/main" val="51383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uver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6EC15829-6175-C8E8-F63F-97D7B8144C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7463" y="1627188"/>
            <a:ext cx="6869112" cy="8408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800" b="1">
                <a:solidFill>
                  <a:schemeClr val="bg1"/>
                </a:solidFill>
              </a:defRPr>
            </a:lvl2pPr>
            <a:lvl3pPr>
              <a:defRPr sz="4800" b="1">
                <a:solidFill>
                  <a:schemeClr val="bg1"/>
                </a:solidFill>
              </a:defRPr>
            </a:lvl3pPr>
            <a:lvl4pPr>
              <a:defRPr sz="4800" b="1">
                <a:solidFill>
                  <a:schemeClr val="bg1"/>
                </a:solidFill>
              </a:defRPr>
            </a:lvl4pPr>
            <a:lvl5pPr>
              <a:defRPr sz="4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ici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9E7DCC6-733F-F091-2279-8C669BD7F5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7463" y="2482115"/>
            <a:ext cx="6869112" cy="8408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800" b="1">
                <a:solidFill>
                  <a:schemeClr val="bg1"/>
                </a:solidFill>
              </a:defRPr>
            </a:lvl2pPr>
            <a:lvl3pPr>
              <a:defRPr sz="4800" b="1">
                <a:solidFill>
                  <a:schemeClr val="bg1"/>
                </a:solidFill>
              </a:defRPr>
            </a:lvl3pPr>
            <a:lvl4pPr>
              <a:defRPr sz="4800" b="1">
                <a:solidFill>
                  <a:schemeClr val="bg1"/>
                </a:solidFill>
              </a:defRPr>
            </a:lvl4pPr>
            <a:lvl5pPr>
              <a:defRPr sz="4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ici</a:t>
            </a:r>
          </a:p>
        </p:txBody>
      </p:sp>
    </p:spTree>
    <p:extLst>
      <p:ext uri="{BB962C8B-B14F-4D97-AF65-F5344CB8AC3E}">
        <p14:creationId xmlns:p14="http://schemas.microsoft.com/office/powerpoint/2010/main" val="2656480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AD8E0D-5E45-A8A2-5200-1032D7886575}"/>
              </a:ext>
            </a:extLst>
          </p:cNvPr>
          <p:cNvSpPr/>
          <p:nvPr userDrawn="1"/>
        </p:nvSpPr>
        <p:spPr>
          <a:xfrm>
            <a:off x="3236401" y="0"/>
            <a:ext cx="8955599" cy="1566473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9" name="Image 8" descr="Une image contenant ciel, Montgolfière, sourire, ballon&#10;&#10;Le contenu généré par l’IA peut être incorrect.">
            <a:extLst>
              <a:ext uri="{FF2B5EF4-FFF2-40B4-BE49-F238E27FC236}">
                <a16:creationId xmlns:a16="http://schemas.microsoft.com/office/drawing/2014/main" id="{B9558985-0407-1591-7C7E-10124EDB3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51915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02B163C-CDE3-14C2-49FF-2A18E1F57A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4E670A9-451C-FAD2-D262-2F711F5D16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2940" y="5838092"/>
            <a:ext cx="889583" cy="889583"/>
          </a:xfrm>
          <a:prstGeom prst="rect">
            <a:avLst/>
          </a:prstGeom>
        </p:spPr>
      </p:pic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4C56706F-3883-8868-C5E9-A4606CA6EC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9663" y="335152"/>
            <a:ext cx="6022975" cy="58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MODIFIER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96EF7B75-1664-8071-60FF-2C70A76942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49663" y="931047"/>
            <a:ext cx="6022975" cy="58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</a:t>
            </a: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609C913F-67A5-DFF0-8832-4EAA834D2C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4688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45198FC0-5E5B-551A-2B2C-C448E2B7DC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6500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4" name="Espace réservé du texte 6">
            <a:extLst>
              <a:ext uri="{FF2B5EF4-FFF2-40B4-BE49-F238E27FC236}">
                <a16:creationId xmlns:a16="http://schemas.microsoft.com/office/drawing/2014/main" id="{7E65136C-E394-F94D-A401-210AD7DAD6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46500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5" name="Espace réservé du texte 4">
            <a:extLst>
              <a:ext uri="{FF2B5EF4-FFF2-40B4-BE49-F238E27FC236}">
                <a16:creationId xmlns:a16="http://schemas.microsoft.com/office/drawing/2014/main" id="{4967E414-0E92-8D9C-76D1-6D85498A9B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31630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B26D8C90-93D2-7056-A748-B2724A8C74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63442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722A699D-1B32-DE2D-B0A3-7A3D865D32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63442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B2850401-048F-0F7B-17E7-DCC2FC1C8E7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92817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9" name="Espace réservé du texte 6">
            <a:extLst>
              <a:ext uri="{FF2B5EF4-FFF2-40B4-BE49-F238E27FC236}">
                <a16:creationId xmlns:a16="http://schemas.microsoft.com/office/drawing/2014/main" id="{566A3C3D-145E-91A2-A1A5-06208B0907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4629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6">
            <a:extLst>
              <a:ext uri="{FF2B5EF4-FFF2-40B4-BE49-F238E27FC236}">
                <a16:creationId xmlns:a16="http://schemas.microsoft.com/office/drawing/2014/main" id="{63E68E05-79A5-1362-7F70-79F9C3F3B8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24629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31" name="Image 30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AEEA7950-F9C4-23DE-F3B6-B4409F71D1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4780" y="420330"/>
            <a:ext cx="262980" cy="266395"/>
          </a:xfrm>
          <a:prstGeom prst="rect">
            <a:avLst/>
          </a:prstGeom>
        </p:spPr>
      </p:pic>
      <p:pic>
        <p:nvPicPr>
          <p:cNvPr id="32" name="Image 31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C20009A1-3A3F-BABD-6BE8-5D0D8BF7FE0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7761" y="713015"/>
            <a:ext cx="132080" cy="12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98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DCBAA8-67C2-F13D-2C0C-D9A013BF13F5}"/>
              </a:ext>
            </a:extLst>
          </p:cNvPr>
          <p:cNvSpPr/>
          <p:nvPr userDrawn="1"/>
        </p:nvSpPr>
        <p:spPr>
          <a:xfrm>
            <a:off x="3236401" y="0"/>
            <a:ext cx="8955599" cy="1566473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9" name="Image 8" descr="Une image contenant Visage humain, habits, personne, sourire&#10;&#10;Le contenu généré par l’IA peut être incorrect.">
            <a:extLst>
              <a:ext uri="{FF2B5EF4-FFF2-40B4-BE49-F238E27FC236}">
                <a16:creationId xmlns:a16="http://schemas.microsoft.com/office/drawing/2014/main" id="{5232087F-A55F-1127-FBEA-2BB13EF4F9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51915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02B163C-CDE3-14C2-49FF-2A18E1F57A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4E670A9-451C-FAD2-D262-2F711F5D16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2940" y="5838092"/>
            <a:ext cx="889583" cy="889583"/>
          </a:xfrm>
          <a:prstGeom prst="rect">
            <a:avLst/>
          </a:prstGeom>
        </p:spPr>
      </p:pic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4C56706F-3883-8868-C5E9-A4606CA6EC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9663" y="335152"/>
            <a:ext cx="6022975" cy="58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MODIFIER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96EF7B75-1664-8071-60FF-2C70A76942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49663" y="931047"/>
            <a:ext cx="6022975" cy="58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</a:t>
            </a: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609C913F-67A5-DFF0-8832-4EAA834D2C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4688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45198FC0-5E5B-551A-2B2C-C448E2B7DC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6500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4" name="Espace réservé du texte 6">
            <a:extLst>
              <a:ext uri="{FF2B5EF4-FFF2-40B4-BE49-F238E27FC236}">
                <a16:creationId xmlns:a16="http://schemas.microsoft.com/office/drawing/2014/main" id="{7E65136C-E394-F94D-A401-210AD7DAD6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46500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5" name="Espace réservé du texte 4">
            <a:extLst>
              <a:ext uri="{FF2B5EF4-FFF2-40B4-BE49-F238E27FC236}">
                <a16:creationId xmlns:a16="http://schemas.microsoft.com/office/drawing/2014/main" id="{4967E414-0E92-8D9C-76D1-6D85498A9B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31630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B26D8C90-93D2-7056-A748-B2724A8C74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63442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722A699D-1B32-DE2D-B0A3-7A3D865D32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63442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B2850401-048F-0F7B-17E7-DCC2FC1C8E7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92817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9" name="Espace réservé du texte 6">
            <a:extLst>
              <a:ext uri="{FF2B5EF4-FFF2-40B4-BE49-F238E27FC236}">
                <a16:creationId xmlns:a16="http://schemas.microsoft.com/office/drawing/2014/main" id="{566A3C3D-145E-91A2-A1A5-06208B0907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4629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6">
            <a:extLst>
              <a:ext uri="{FF2B5EF4-FFF2-40B4-BE49-F238E27FC236}">
                <a16:creationId xmlns:a16="http://schemas.microsoft.com/office/drawing/2014/main" id="{63E68E05-79A5-1362-7F70-79F9C3F3B8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24629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31" name="Image 30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AEEA7950-F9C4-23DE-F3B6-B4409F71D1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4780" y="420330"/>
            <a:ext cx="262980" cy="266395"/>
          </a:xfrm>
          <a:prstGeom prst="rect">
            <a:avLst/>
          </a:prstGeom>
        </p:spPr>
      </p:pic>
      <p:pic>
        <p:nvPicPr>
          <p:cNvPr id="32" name="Image 31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C20009A1-3A3F-BABD-6BE8-5D0D8BF7FE0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7761" y="713015"/>
            <a:ext cx="132080" cy="12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539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CA870B9-EC8E-AD30-AF4A-F802D1B7B1F0}"/>
              </a:ext>
            </a:extLst>
          </p:cNvPr>
          <p:cNvSpPr/>
          <p:nvPr userDrawn="1"/>
        </p:nvSpPr>
        <p:spPr>
          <a:xfrm>
            <a:off x="3236401" y="0"/>
            <a:ext cx="8955599" cy="1566473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0" name="Image 9" descr="Une image contenant personne, Visage humain, habits, sourire&#10;&#10;Le contenu généré par l’IA peut être incorrect.">
            <a:extLst>
              <a:ext uri="{FF2B5EF4-FFF2-40B4-BE49-F238E27FC236}">
                <a16:creationId xmlns:a16="http://schemas.microsoft.com/office/drawing/2014/main" id="{43BC4ABA-CB83-4CED-0AF4-3482D3B319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51915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02B163C-CDE3-14C2-49FF-2A18E1F57A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4E670A9-451C-FAD2-D262-2F711F5D16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2940" y="5838092"/>
            <a:ext cx="889583" cy="889583"/>
          </a:xfrm>
          <a:prstGeom prst="rect">
            <a:avLst/>
          </a:prstGeom>
        </p:spPr>
      </p:pic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4C56706F-3883-8868-C5E9-A4606CA6EC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9663" y="335152"/>
            <a:ext cx="6022975" cy="58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MODIFIER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96EF7B75-1664-8071-60FF-2C70A76942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49663" y="931047"/>
            <a:ext cx="6022975" cy="58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</a:t>
            </a: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609C913F-67A5-DFF0-8832-4EAA834D2C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4688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45198FC0-5E5B-551A-2B2C-C448E2B7DC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6500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4" name="Espace réservé du texte 6">
            <a:extLst>
              <a:ext uri="{FF2B5EF4-FFF2-40B4-BE49-F238E27FC236}">
                <a16:creationId xmlns:a16="http://schemas.microsoft.com/office/drawing/2014/main" id="{7E65136C-E394-F94D-A401-210AD7DAD6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46500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5" name="Espace réservé du texte 4">
            <a:extLst>
              <a:ext uri="{FF2B5EF4-FFF2-40B4-BE49-F238E27FC236}">
                <a16:creationId xmlns:a16="http://schemas.microsoft.com/office/drawing/2014/main" id="{4967E414-0E92-8D9C-76D1-6D85498A9B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31630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B26D8C90-93D2-7056-A748-B2724A8C74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63442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722A699D-1B32-DE2D-B0A3-7A3D865D32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63442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B2850401-048F-0F7B-17E7-DCC2FC1C8E7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92817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9" name="Espace réservé du texte 6">
            <a:extLst>
              <a:ext uri="{FF2B5EF4-FFF2-40B4-BE49-F238E27FC236}">
                <a16:creationId xmlns:a16="http://schemas.microsoft.com/office/drawing/2014/main" id="{566A3C3D-145E-91A2-A1A5-06208B0907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4629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6">
            <a:extLst>
              <a:ext uri="{FF2B5EF4-FFF2-40B4-BE49-F238E27FC236}">
                <a16:creationId xmlns:a16="http://schemas.microsoft.com/office/drawing/2014/main" id="{63E68E05-79A5-1362-7F70-79F9C3F3B8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24629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31" name="Image 30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AEEA7950-F9C4-23DE-F3B6-B4409F71D1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4780" y="420330"/>
            <a:ext cx="262980" cy="266395"/>
          </a:xfrm>
          <a:prstGeom prst="rect">
            <a:avLst/>
          </a:prstGeom>
        </p:spPr>
      </p:pic>
      <p:pic>
        <p:nvPicPr>
          <p:cNvPr id="32" name="Image 31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C20009A1-3A3F-BABD-6BE8-5D0D8BF7FE0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7761" y="713015"/>
            <a:ext cx="132080" cy="12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098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8396BA6-8D6F-46F2-AE90-A2C8FC3C9F0B}"/>
              </a:ext>
            </a:extLst>
          </p:cNvPr>
          <p:cNvSpPr/>
          <p:nvPr userDrawn="1"/>
        </p:nvSpPr>
        <p:spPr>
          <a:xfrm>
            <a:off x="3236401" y="0"/>
            <a:ext cx="8955599" cy="1566473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0" name="Image 9" descr="Une image contenant personne, Équipement de protection individuelle, voiture, casque&#10;&#10;Le contenu généré par l’IA peut être incorrect.">
            <a:extLst>
              <a:ext uri="{FF2B5EF4-FFF2-40B4-BE49-F238E27FC236}">
                <a16:creationId xmlns:a16="http://schemas.microsoft.com/office/drawing/2014/main" id="{846B4B38-62E4-1AB1-F1DA-E5DE9A554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" y="0"/>
            <a:ext cx="3251915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02B163C-CDE3-14C2-49FF-2A18E1F57A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4E670A9-451C-FAD2-D262-2F711F5D16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2940" y="5838092"/>
            <a:ext cx="889583" cy="889583"/>
          </a:xfrm>
          <a:prstGeom prst="rect">
            <a:avLst/>
          </a:prstGeom>
        </p:spPr>
      </p:pic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4C56706F-3883-8868-C5E9-A4606CA6EC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9663" y="335152"/>
            <a:ext cx="6022975" cy="58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MODIFIER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96EF7B75-1664-8071-60FF-2C70A76942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49663" y="931047"/>
            <a:ext cx="6022975" cy="58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</a:t>
            </a: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609C913F-67A5-DFF0-8832-4EAA834D2C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4688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45198FC0-5E5B-551A-2B2C-C448E2B7DC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6500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4" name="Espace réservé du texte 6">
            <a:extLst>
              <a:ext uri="{FF2B5EF4-FFF2-40B4-BE49-F238E27FC236}">
                <a16:creationId xmlns:a16="http://schemas.microsoft.com/office/drawing/2014/main" id="{7E65136C-E394-F94D-A401-210AD7DAD6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46500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5" name="Espace réservé du texte 4">
            <a:extLst>
              <a:ext uri="{FF2B5EF4-FFF2-40B4-BE49-F238E27FC236}">
                <a16:creationId xmlns:a16="http://schemas.microsoft.com/office/drawing/2014/main" id="{4967E414-0E92-8D9C-76D1-6D85498A9B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31630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B26D8C90-93D2-7056-A748-B2724A8C74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63442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722A699D-1B32-DE2D-B0A3-7A3D865D32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63442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B2850401-048F-0F7B-17E7-DCC2FC1C8E7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92817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9" name="Espace réservé du texte 6">
            <a:extLst>
              <a:ext uri="{FF2B5EF4-FFF2-40B4-BE49-F238E27FC236}">
                <a16:creationId xmlns:a16="http://schemas.microsoft.com/office/drawing/2014/main" id="{566A3C3D-145E-91A2-A1A5-06208B0907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4629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6">
            <a:extLst>
              <a:ext uri="{FF2B5EF4-FFF2-40B4-BE49-F238E27FC236}">
                <a16:creationId xmlns:a16="http://schemas.microsoft.com/office/drawing/2014/main" id="{63E68E05-79A5-1362-7F70-79F9C3F3B8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24629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31" name="Image 30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AEEA7950-F9C4-23DE-F3B6-B4409F71D1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4780" y="420330"/>
            <a:ext cx="262980" cy="266395"/>
          </a:xfrm>
          <a:prstGeom prst="rect">
            <a:avLst/>
          </a:prstGeom>
        </p:spPr>
      </p:pic>
      <p:pic>
        <p:nvPicPr>
          <p:cNvPr id="32" name="Image 31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C20009A1-3A3F-BABD-6BE8-5D0D8BF7FE0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7761" y="713015"/>
            <a:ext cx="132080" cy="12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86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3226C45-352B-86BE-0F9C-8FDBEB77318D}"/>
              </a:ext>
            </a:extLst>
          </p:cNvPr>
          <p:cNvSpPr/>
          <p:nvPr userDrawn="1"/>
        </p:nvSpPr>
        <p:spPr>
          <a:xfrm>
            <a:off x="3241531" y="0"/>
            <a:ext cx="8955599" cy="1566473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0" name="Image 9" descr="Une image contenant personne, Visage humain, ciel, plein air&#10;&#10;Le contenu généré par l’IA peut être incorrect.">
            <a:extLst>
              <a:ext uri="{FF2B5EF4-FFF2-40B4-BE49-F238E27FC236}">
                <a16:creationId xmlns:a16="http://schemas.microsoft.com/office/drawing/2014/main" id="{A98ABC0D-43A0-1764-A5D6-59D68E2E0C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55" y="0"/>
            <a:ext cx="3251915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02B163C-CDE3-14C2-49FF-2A18E1F57A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4E670A9-451C-FAD2-D262-2F711F5D16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2940" y="5838092"/>
            <a:ext cx="889583" cy="889583"/>
          </a:xfrm>
          <a:prstGeom prst="rect">
            <a:avLst/>
          </a:prstGeom>
        </p:spPr>
      </p:pic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4C56706F-3883-8868-C5E9-A4606CA6EC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9663" y="335152"/>
            <a:ext cx="6022975" cy="58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MODIFIER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96EF7B75-1664-8071-60FF-2C70A76942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49663" y="931047"/>
            <a:ext cx="6022975" cy="58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</a:t>
            </a: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609C913F-67A5-DFF0-8832-4EAA834D2C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14688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45198FC0-5E5B-551A-2B2C-C448E2B7DC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6500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4" name="Espace réservé du texte 6">
            <a:extLst>
              <a:ext uri="{FF2B5EF4-FFF2-40B4-BE49-F238E27FC236}">
                <a16:creationId xmlns:a16="http://schemas.microsoft.com/office/drawing/2014/main" id="{7E65136C-E394-F94D-A401-210AD7DAD6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46500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5" name="Espace réservé du texte 4">
            <a:extLst>
              <a:ext uri="{FF2B5EF4-FFF2-40B4-BE49-F238E27FC236}">
                <a16:creationId xmlns:a16="http://schemas.microsoft.com/office/drawing/2014/main" id="{4967E414-0E92-8D9C-76D1-6D85498A9B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31630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B26D8C90-93D2-7056-A748-B2724A8C74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63442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722A699D-1B32-DE2D-B0A3-7A3D865D32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63442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B2850401-048F-0F7B-17E7-DCC2FC1C8E7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92817" y="1607011"/>
            <a:ext cx="7080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i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9" name="Espace réservé du texte 6">
            <a:extLst>
              <a:ext uri="{FF2B5EF4-FFF2-40B4-BE49-F238E27FC236}">
                <a16:creationId xmlns:a16="http://schemas.microsoft.com/office/drawing/2014/main" id="{566A3C3D-145E-91A2-A1A5-06208B0907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4629" y="2079626"/>
            <a:ext cx="2447925" cy="1092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6">
            <a:extLst>
              <a:ext uri="{FF2B5EF4-FFF2-40B4-BE49-F238E27FC236}">
                <a16:creationId xmlns:a16="http://schemas.microsoft.com/office/drawing/2014/main" id="{63E68E05-79A5-1362-7F70-79F9C3F3B8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24629" y="3178379"/>
            <a:ext cx="2447925" cy="3259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31" name="Image 30" descr="Une image contenant étoile, créativité, astronomie&#10;&#10;Le contenu généré par l’IA peut être incorrect.">
            <a:extLst>
              <a:ext uri="{FF2B5EF4-FFF2-40B4-BE49-F238E27FC236}">
                <a16:creationId xmlns:a16="http://schemas.microsoft.com/office/drawing/2014/main" id="{AEEA7950-F9C4-23DE-F3B6-B4409F71D1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4780" y="420330"/>
            <a:ext cx="262980" cy="266395"/>
          </a:xfrm>
          <a:prstGeom prst="rect">
            <a:avLst/>
          </a:prstGeom>
        </p:spPr>
      </p:pic>
      <p:pic>
        <p:nvPicPr>
          <p:cNvPr id="32" name="Image 31" descr="Une image contenant étoile, créativité, astronomie, art&#10;&#10;Le contenu généré par l’IA peut être incorrect.">
            <a:extLst>
              <a:ext uri="{FF2B5EF4-FFF2-40B4-BE49-F238E27FC236}">
                <a16:creationId xmlns:a16="http://schemas.microsoft.com/office/drawing/2014/main" id="{C20009A1-3A3F-BABD-6BE8-5D0D8BF7FE0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7761" y="713015"/>
            <a:ext cx="132080" cy="12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050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182DB0A-E24B-F056-DEB9-947151F65163}"/>
              </a:ext>
            </a:extLst>
          </p:cNvPr>
          <p:cNvSpPr/>
          <p:nvPr userDrawn="1"/>
        </p:nvSpPr>
        <p:spPr>
          <a:xfrm>
            <a:off x="1" y="0"/>
            <a:ext cx="12192000" cy="1566473"/>
          </a:xfrm>
          <a:prstGeom prst="rect">
            <a:avLst/>
          </a:prstGeom>
          <a:solidFill>
            <a:schemeClr val="tx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54E0F784-DCB2-F48C-16C5-AD7A8FC5A8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460" y="469376"/>
            <a:ext cx="6022975" cy="58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MODIFIER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67F0F1A4-6947-2B17-E3BC-5EC836A614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38" y="2025650"/>
            <a:ext cx="5491162" cy="29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</a:t>
            </a: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59192F21-0E76-DC35-DF24-692D82E5E9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838" y="2330449"/>
            <a:ext cx="10444162" cy="962549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</a:t>
            </a: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185014B3-E935-3280-C065-8BEE97D037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4838" y="3302000"/>
            <a:ext cx="5491162" cy="29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6A08D9A2-72D2-24CA-A8BB-4C6B11394A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4838" y="3606799"/>
            <a:ext cx="10444162" cy="962549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6BB46A49-354D-06C3-0D42-2BA477C925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4838" y="4584700"/>
            <a:ext cx="5491162" cy="29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76DF38C6-86B1-C303-2F80-467407B795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4838" y="4889499"/>
            <a:ext cx="10444162" cy="962549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1">
                <a:solidFill>
                  <a:srgbClr val="0089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E8D15DB-C5E7-7F1B-9D7A-1F17118DBF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pic>
        <p:nvPicPr>
          <p:cNvPr id="14" name="Image 1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929FFE0-1D7D-9982-9DD6-FD1A7746F2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2940" y="5838092"/>
            <a:ext cx="889583" cy="88958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F723D66-28D6-777D-0354-155E048921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00" y="6388867"/>
            <a:ext cx="2998381" cy="30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64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446A20D-16F6-DA1D-4F45-B40A3B5BFC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67747"/>
            <a:ext cx="12192000" cy="88899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89600DBE-7075-2E61-466E-B2396BAB7C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8347" y="464685"/>
            <a:ext cx="10733767" cy="638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</a:t>
            </a: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8404226-69AF-D4C9-AE81-06C99B46BA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2940" y="5838092"/>
            <a:ext cx="889583" cy="8895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8DB33D-BB04-FE8C-0B4E-D9112B5C7A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00" y="6388867"/>
            <a:ext cx="2998381" cy="30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93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93C2D1D-75A9-0C75-E9CC-D64486BC5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83FB7C-99ED-DA09-A269-85CA0EB2C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D82928-ABB1-FC24-A8F8-50B7BAF547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66097D-649C-9345-9B2B-E7F3B62CA0C9}" type="datetimeFigureOut">
              <a:rPr lang="fr-FR" smtClean="0"/>
              <a:t>13/05/2026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2E562E-0059-8CAF-D69B-8FD3D2AC38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68056C-A32A-C756-B0AD-882517F9A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73F7BA-D29E-EB4B-AF6F-87ED779219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73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04" r:id="rId2"/>
    <p:sldLayoutId id="2147483733" r:id="rId3"/>
    <p:sldLayoutId id="2147483732" r:id="rId4"/>
    <p:sldLayoutId id="2147483734" r:id="rId5"/>
    <p:sldLayoutId id="2147483735" r:id="rId6"/>
    <p:sldLayoutId id="2147483736" r:id="rId7"/>
    <p:sldLayoutId id="2147483724" r:id="rId8"/>
    <p:sldLayoutId id="2147483723" r:id="rId9"/>
    <p:sldLayoutId id="2147483727" r:id="rId10"/>
    <p:sldLayoutId id="2147483730" r:id="rId11"/>
    <p:sldLayoutId id="2147483729" r:id="rId12"/>
    <p:sldLayoutId id="2147483728" r:id="rId13"/>
    <p:sldLayoutId id="2147483726" r:id="rId14"/>
    <p:sldLayoutId id="214748372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EAD1A8E-9053-12B2-C624-F571ED25BF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Coffret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B39E8F-40E2-4FEC-D2FE-4070B071BF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multithématique</a:t>
            </a:r>
          </a:p>
        </p:txBody>
      </p:sp>
    </p:spTree>
    <p:extLst>
      <p:ext uri="{BB962C8B-B14F-4D97-AF65-F5344CB8AC3E}">
        <p14:creationId xmlns:p14="http://schemas.microsoft.com/office/powerpoint/2010/main" val="3589828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D79F830-8B3F-F07A-32DA-C8048A4617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49663" y="519993"/>
            <a:ext cx="6022975" cy="587375"/>
          </a:xfrm>
        </p:spPr>
        <p:txBody>
          <a:bodyPr/>
          <a:lstStyle/>
          <a:p>
            <a:r>
              <a:rPr lang="fr-FR" dirty="0"/>
              <a:t>Best of </a:t>
            </a:r>
            <a:r>
              <a:rPr lang="fr-FR" i="1" dirty="0"/>
              <a:t>Pétillant</a:t>
            </a:r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BB23231-C6D5-FF3E-07EE-5685493C54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899" y="1776127"/>
            <a:ext cx="2969050" cy="370816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7B19D9E-737F-7FC5-F196-7E74F2594DF4}"/>
              </a:ext>
            </a:extLst>
          </p:cNvPr>
          <p:cNvSpPr txBox="1"/>
          <p:nvPr/>
        </p:nvSpPr>
        <p:spPr>
          <a:xfrm>
            <a:off x="6109877" y="1770136"/>
            <a:ext cx="5878923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/>
              <a:t>1 activité pétillante 	</a:t>
            </a:r>
          </a:p>
          <a:p>
            <a:r>
              <a:rPr lang="fr-FR" sz="1600" b="1" dirty="0"/>
              <a:t>pour 1 ou 2 personnes </a:t>
            </a:r>
          </a:p>
          <a:p>
            <a:endParaRPr lang="fr-FR" sz="1600" dirty="0"/>
          </a:p>
          <a:p>
            <a:r>
              <a:rPr lang="fr-FR" sz="1600" dirty="0"/>
              <a:t>• Dégustation gourmande</a:t>
            </a:r>
          </a:p>
          <a:p>
            <a:r>
              <a:rPr lang="fr-FR" sz="1600" dirty="0"/>
              <a:t>• Soin de bien-être</a:t>
            </a:r>
          </a:p>
          <a:p>
            <a:r>
              <a:rPr lang="fr-FR" sz="1600" dirty="0"/>
              <a:t>• Activité de loisirs 	 </a:t>
            </a:r>
          </a:p>
          <a:p>
            <a:r>
              <a:rPr lang="fr-FR" sz="1600" dirty="0"/>
              <a:t>	</a:t>
            </a:r>
          </a:p>
          <a:p>
            <a:r>
              <a:rPr lang="fr-FR" sz="1600" b="1" i="1" dirty="0"/>
              <a:t>7800 activités </a:t>
            </a:r>
            <a:r>
              <a:rPr lang="fr-FR" sz="1600" i="1" dirty="0"/>
              <a:t>: gommage exotique, planche gourmande à partager, </a:t>
            </a:r>
          </a:p>
          <a:p>
            <a:r>
              <a:rPr lang="fr-FR" sz="1600" i="1" dirty="0"/>
              <a:t>descente en canoë, balade à cheval, jet-ski, dégustation savoureuse </a:t>
            </a:r>
          </a:p>
          <a:p>
            <a:r>
              <a:rPr lang="fr-FR" sz="1600" i="1" dirty="0"/>
              <a:t>de chocolat et de vins…</a:t>
            </a:r>
          </a:p>
          <a:p>
            <a:endParaRPr lang="fr-FR" sz="1600" i="1" dirty="0"/>
          </a:p>
          <a:p>
            <a:r>
              <a:rPr lang="fr-FR" sz="1600" i="1" dirty="0"/>
              <a:t>Possibilité d’avoir u</a:t>
            </a:r>
            <a:r>
              <a:rPr lang="fr-FR" sz="1600" b="0" i="1" dirty="0">
                <a:effectLst/>
              </a:rPr>
              <a:t>n coffret de produits finement sélectionnés </a:t>
            </a:r>
          </a:p>
          <a:p>
            <a:r>
              <a:rPr lang="fr-FR" sz="1600" b="0" i="1" dirty="0">
                <a:effectLst/>
              </a:rPr>
              <a:t>par </a:t>
            </a:r>
            <a:r>
              <a:rPr lang="fr-FR" sz="1600" i="1" dirty="0"/>
              <a:t>Comtesse du Barry</a:t>
            </a:r>
          </a:p>
          <a:p>
            <a:endParaRPr lang="fr-FR" i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79561D-5D88-65F2-3348-20C5F5F7951F}"/>
              </a:ext>
            </a:extLst>
          </p:cNvPr>
          <p:cNvSpPr txBox="1"/>
          <p:nvPr/>
        </p:nvSpPr>
        <p:spPr>
          <a:xfrm>
            <a:off x="4104173" y="5711545"/>
            <a:ext cx="1095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</a:rPr>
              <a:t>2</a:t>
            </a:r>
            <a:r>
              <a:rPr lang="fr-FR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9,90 €</a:t>
            </a:r>
            <a:r>
              <a:rPr lang="fr-FR" dirty="0"/>
              <a:t>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E1CE99A-A3A4-C1F3-C213-CA5FF34F60BA}"/>
              </a:ext>
            </a:extLst>
          </p:cNvPr>
          <p:cNvSpPr/>
          <p:nvPr/>
        </p:nvSpPr>
        <p:spPr>
          <a:xfrm>
            <a:off x="4082473" y="5711545"/>
            <a:ext cx="1117600" cy="4700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209867-0CF5-946D-8F6F-6FC6EB6E55A8}"/>
              </a:ext>
            </a:extLst>
          </p:cNvPr>
          <p:cNvSpPr txBox="1"/>
          <p:nvPr/>
        </p:nvSpPr>
        <p:spPr>
          <a:xfrm>
            <a:off x="7278255" y="5812878"/>
            <a:ext cx="1231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10 €</a:t>
            </a:r>
          </a:p>
        </p:txBody>
      </p:sp>
    </p:spTree>
    <p:extLst>
      <p:ext uri="{BB962C8B-B14F-4D97-AF65-F5344CB8AC3E}">
        <p14:creationId xmlns:p14="http://schemas.microsoft.com/office/powerpoint/2010/main" val="2024232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2796809-FB74-A488-B0F7-070998CFD0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49663" y="519993"/>
            <a:ext cx="6022975" cy="587375"/>
          </a:xfrm>
        </p:spPr>
        <p:txBody>
          <a:bodyPr/>
          <a:lstStyle/>
          <a:p>
            <a:r>
              <a:rPr lang="fr-FR" dirty="0"/>
              <a:t>Best of </a:t>
            </a:r>
            <a:r>
              <a:rPr lang="fr-FR" i="1" dirty="0"/>
              <a:t>Emotion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C87DD5C-FDD2-6BD4-23D9-D4E7B083F3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808" y="1841521"/>
            <a:ext cx="2955952" cy="369180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FC9DA0E-78F6-540B-DCFB-5B278D4D7AE7}"/>
              </a:ext>
            </a:extLst>
          </p:cNvPr>
          <p:cNvSpPr txBox="1"/>
          <p:nvPr/>
        </p:nvSpPr>
        <p:spPr>
          <a:xfrm>
            <a:off x="6230760" y="1841521"/>
            <a:ext cx="550865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/>
              <a:t>1 activité ou 1 séjour mémorable 	</a:t>
            </a:r>
          </a:p>
          <a:p>
            <a:r>
              <a:rPr lang="fr-FR" sz="1600" b="1" dirty="0"/>
              <a:t>pour 1 ou 2 personnes </a:t>
            </a:r>
          </a:p>
          <a:p>
            <a:endParaRPr lang="fr-FR" sz="1600" dirty="0"/>
          </a:p>
          <a:p>
            <a:r>
              <a:rPr lang="fr-FR" sz="1600" dirty="0"/>
              <a:t>• Séjour de charme</a:t>
            </a:r>
          </a:p>
          <a:p>
            <a:r>
              <a:rPr lang="fr-FR" sz="1600" dirty="0"/>
              <a:t>• Repas délicieux</a:t>
            </a:r>
          </a:p>
          <a:p>
            <a:r>
              <a:rPr lang="fr-FR" sz="1600" dirty="0"/>
              <a:t>• Soin de bien-être</a:t>
            </a:r>
          </a:p>
          <a:p>
            <a:r>
              <a:rPr lang="fr-FR" sz="1600" dirty="0"/>
              <a:t>• Activité de loisirs 	 </a:t>
            </a:r>
          </a:p>
          <a:p>
            <a:r>
              <a:rPr lang="fr-FR" sz="1600" dirty="0"/>
              <a:t>	</a:t>
            </a:r>
          </a:p>
          <a:p>
            <a:r>
              <a:rPr lang="fr-FR" sz="1600" b="1" i="1" dirty="0"/>
              <a:t>16 000 activités </a:t>
            </a:r>
            <a:r>
              <a:rPr lang="fr-FR" sz="1600" i="1" dirty="0"/>
              <a:t>: séjour sous une yourte, hammam privatisé, visite en </a:t>
            </a:r>
            <a:r>
              <a:rPr lang="fr-FR" sz="1600" i="1" dirty="0" err="1"/>
              <a:t>tuk-tuk</a:t>
            </a:r>
            <a:r>
              <a:rPr lang="fr-FR" sz="1600" i="1" dirty="0"/>
              <a:t>, canyoning, initiation à l’aviron, découverte de musées, zoo…</a:t>
            </a:r>
          </a:p>
          <a:p>
            <a:endParaRPr lang="fr-FR" sz="1600" i="1" dirty="0"/>
          </a:p>
          <a:p>
            <a:r>
              <a:rPr lang="fr-FR" sz="1600" i="1" dirty="0"/>
              <a:t>Possibilité d’avoir u</a:t>
            </a:r>
            <a:r>
              <a:rPr lang="fr-FR" sz="1600" b="0" i="1" dirty="0">
                <a:effectLst/>
              </a:rPr>
              <a:t>n coffret de produits finement sélectionnés par </a:t>
            </a:r>
            <a:r>
              <a:rPr lang="fr-FR" sz="1600" i="1" dirty="0"/>
              <a:t>Comtesse du Barry</a:t>
            </a:r>
          </a:p>
          <a:p>
            <a:endParaRPr lang="fr-FR" i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1091DBE-E05D-C44A-D8D0-16B2F0E59BA1}"/>
              </a:ext>
            </a:extLst>
          </p:cNvPr>
          <p:cNvSpPr txBox="1"/>
          <p:nvPr/>
        </p:nvSpPr>
        <p:spPr>
          <a:xfrm>
            <a:off x="4349979" y="5603672"/>
            <a:ext cx="1311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49,90 €</a:t>
            </a:r>
            <a:r>
              <a:rPr lang="fr-FR" dirty="0"/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6E8A2C7-7415-1C80-0F35-8FD8485BE744}"/>
              </a:ext>
            </a:extLst>
          </p:cNvPr>
          <p:cNvSpPr/>
          <p:nvPr/>
        </p:nvSpPr>
        <p:spPr>
          <a:xfrm>
            <a:off x="4375557" y="5649531"/>
            <a:ext cx="1117600" cy="4700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2B971B-991A-E8FA-63BC-FAB712E69A2D}"/>
              </a:ext>
            </a:extLst>
          </p:cNvPr>
          <p:cNvSpPr txBox="1"/>
          <p:nvPr/>
        </p:nvSpPr>
        <p:spPr>
          <a:xfrm>
            <a:off x="7278255" y="5812878"/>
            <a:ext cx="1231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20 €</a:t>
            </a:r>
          </a:p>
        </p:txBody>
      </p:sp>
    </p:spTree>
    <p:extLst>
      <p:ext uri="{BB962C8B-B14F-4D97-AF65-F5344CB8AC3E}">
        <p14:creationId xmlns:p14="http://schemas.microsoft.com/office/powerpoint/2010/main" val="427212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D90D13B-E17F-E6C1-C3EA-4BC3E12B97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49663" y="519993"/>
            <a:ext cx="6022975" cy="587375"/>
          </a:xfrm>
        </p:spPr>
        <p:txBody>
          <a:bodyPr/>
          <a:lstStyle/>
          <a:p>
            <a:r>
              <a:rPr lang="fr-FR" dirty="0"/>
              <a:t>Best of </a:t>
            </a:r>
            <a:r>
              <a:rPr lang="fr-FR" i="1" dirty="0"/>
              <a:t>de Rêve</a:t>
            </a:r>
            <a:endParaRPr lang="fr-FR" dirty="0"/>
          </a:p>
        </p:txBody>
      </p: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086F9FBC-9539-46FE-7CCD-285E11E985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392" y="1818686"/>
            <a:ext cx="3039098" cy="379565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1805620-71CB-74F9-17DD-CD8A094034FB}"/>
              </a:ext>
            </a:extLst>
          </p:cNvPr>
          <p:cNvSpPr txBox="1"/>
          <p:nvPr/>
        </p:nvSpPr>
        <p:spPr>
          <a:xfrm>
            <a:off x="6271490" y="2035327"/>
            <a:ext cx="5623214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/>
              <a:t>Une activité de rêve </a:t>
            </a:r>
          </a:p>
          <a:p>
            <a:r>
              <a:rPr lang="fr-FR" sz="1600" b="1" dirty="0"/>
              <a:t>pour 1 ou 2 personnes </a:t>
            </a:r>
          </a:p>
          <a:p>
            <a:endParaRPr lang="fr-FR" sz="1600" dirty="0"/>
          </a:p>
          <a:p>
            <a:r>
              <a:rPr lang="fr-FR" sz="1600" dirty="0"/>
              <a:t>• Séjour authentique</a:t>
            </a:r>
          </a:p>
          <a:p>
            <a:r>
              <a:rPr lang="fr-FR" sz="1600" dirty="0"/>
              <a:t>• Repas savoureux</a:t>
            </a:r>
          </a:p>
          <a:p>
            <a:r>
              <a:rPr lang="fr-FR" sz="1600" dirty="0"/>
              <a:t>• Soin relaxant</a:t>
            </a:r>
          </a:p>
          <a:p>
            <a:r>
              <a:rPr lang="fr-FR" sz="1600" dirty="0"/>
              <a:t>• Activités de loisirs 	 </a:t>
            </a:r>
          </a:p>
          <a:p>
            <a:endParaRPr lang="fr-FR" sz="1600" dirty="0"/>
          </a:p>
          <a:p>
            <a:r>
              <a:rPr lang="fr-FR" sz="1600" b="1" i="1" dirty="0"/>
              <a:t>10 400 activités </a:t>
            </a:r>
            <a:r>
              <a:rPr lang="fr-FR" sz="1600" i="1" dirty="0"/>
              <a:t>: séjour, dîner gastronomique, dégustation de vins, accès au spa, parapente, théâtre, escape </a:t>
            </a:r>
            <a:r>
              <a:rPr lang="fr-FR" sz="1600" i="1" dirty="0" err="1"/>
              <a:t>game</a:t>
            </a:r>
            <a:r>
              <a:rPr lang="fr-FR" sz="1600" i="1" dirty="0"/>
              <a:t>…</a:t>
            </a:r>
          </a:p>
          <a:p>
            <a:endParaRPr lang="fr-FR" sz="1600" i="1" dirty="0"/>
          </a:p>
          <a:p>
            <a:r>
              <a:rPr lang="fr-FR" sz="1600" i="1" dirty="0"/>
              <a:t>Possibilité d’avoir u</a:t>
            </a:r>
            <a:r>
              <a:rPr lang="fr-FR" sz="1600" b="0" i="1" dirty="0">
                <a:effectLst/>
              </a:rPr>
              <a:t>n coffret de produits finement sélectionnés par </a:t>
            </a:r>
            <a:r>
              <a:rPr lang="fr-FR" sz="1600" i="1" dirty="0"/>
              <a:t>Comtesse du Barry</a:t>
            </a:r>
          </a:p>
          <a:p>
            <a:endParaRPr lang="fr-FR" i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EFAED61-7515-55AC-CDB2-B68A9DD0D3C6}"/>
              </a:ext>
            </a:extLst>
          </p:cNvPr>
          <p:cNvSpPr txBox="1"/>
          <p:nvPr/>
        </p:nvSpPr>
        <p:spPr>
          <a:xfrm>
            <a:off x="4071425" y="5719844"/>
            <a:ext cx="1511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74,90 €</a:t>
            </a:r>
            <a:r>
              <a:rPr lang="fr-FR" b="1" dirty="0"/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51628CA-D7D4-D527-52B4-E7722BCFD650}"/>
              </a:ext>
            </a:extLst>
          </p:cNvPr>
          <p:cNvSpPr/>
          <p:nvPr/>
        </p:nvSpPr>
        <p:spPr>
          <a:xfrm>
            <a:off x="4071425" y="5669501"/>
            <a:ext cx="1117600" cy="4700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64B3F0-586A-CBEB-E2B1-3C15C577929E}"/>
              </a:ext>
            </a:extLst>
          </p:cNvPr>
          <p:cNvSpPr txBox="1"/>
          <p:nvPr/>
        </p:nvSpPr>
        <p:spPr>
          <a:xfrm>
            <a:off x="7278255" y="5812878"/>
            <a:ext cx="1231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30 €</a:t>
            </a:r>
          </a:p>
        </p:txBody>
      </p:sp>
    </p:spTree>
    <p:extLst>
      <p:ext uri="{BB962C8B-B14F-4D97-AF65-F5344CB8AC3E}">
        <p14:creationId xmlns:p14="http://schemas.microsoft.com/office/powerpoint/2010/main" val="2645486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F55F92A-BBAE-DE80-06F0-A7F986A18F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49663" y="519993"/>
            <a:ext cx="6022975" cy="587375"/>
          </a:xfrm>
        </p:spPr>
        <p:txBody>
          <a:bodyPr/>
          <a:lstStyle/>
          <a:p>
            <a:r>
              <a:rPr lang="fr-FR" dirty="0"/>
              <a:t>Best of </a:t>
            </a:r>
            <a:r>
              <a:rPr lang="fr-FR" i="1" dirty="0"/>
              <a:t>Sensation</a:t>
            </a:r>
            <a:endParaRPr lang="fr-FR" dirty="0"/>
          </a:p>
        </p:txBody>
      </p:sp>
      <p:pic>
        <p:nvPicPr>
          <p:cNvPr id="3" name="Image 2" descr="Une image contenant texte, alimentation, plat&#10;&#10;Description générée automatiquement">
            <a:extLst>
              <a:ext uri="{FF2B5EF4-FFF2-40B4-BE49-F238E27FC236}">
                <a16:creationId xmlns:a16="http://schemas.microsoft.com/office/drawing/2014/main" id="{B77C73F6-8D47-9767-582E-8A3E31CFC7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622" y="1924003"/>
            <a:ext cx="3083414" cy="385099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6C6565F-780F-BAC2-DEE1-6B55B3453D5C}"/>
              </a:ext>
            </a:extLst>
          </p:cNvPr>
          <p:cNvSpPr txBox="1"/>
          <p:nvPr/>
        </p:nvSpPr>
        <p:spPr>
          <a:xfrm>
            <a:off x="6235358" y="2034326"/>
            <a:ext cx="5420933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/>
              <a:t>1 activité ou 1 séjour magique 	</a:t>
            </a:r>
          </a:p>
          <a:p>
            <a:r>
              <a:rPr lang="fr-FR" sz="1600" b="1" dirty="0"/>
              <a:t>pour 1 ou 2 personnes </a:t>
            </a:r>
          </a:p>
          <a:p>
            <a:endParaRPr lang="fr-FR" sz="1600" dirty="0"/>
          </a:p>
          <a:p>
            <a:r>
              <a:rPr lang="fr-FR" sz="1600" dirty="0"/>
              <a:t>• Séjour de rêve</a:t>
            </a:r>
          </a:p>
          <a:p>
            <a:r>
              <a:rPr lang="fr-FR" sz="1600" dirty="0"/>
              <a:t>• Repas délicieux</a:t>
            </a:r>
          </a:p>
          <a:p>
            <a:r>
              <a:rPr lang="fr-FR" sz="1600" dirty="0"/>
              <a:t>• Soin prestigieux</a:t>
            </a:r>
          </a:p>
          <a:p>
            <a:r>
              <a:rPr lang="fr-FR" sz="1600" dirty="0"/>
              <a:t>• Activités sportive 	  	</a:t>
            </a:r>
          </a:p>
          <a:p>
            <a:endParaRPr lang="fr-FR" sz="1600" dirty="0"/>
          </a:p>
          <a:p>
            <a:r>
              <a:rPr lang="fr-FR" sz="1600" b="1" i="1" dirty="0"/>
              <a:t>18000 activités magiques </a:t>
            </a:r>
            <a:r>
              <a:rPr lang="fr-FR" sz="1600" i="1" dirty="0"/>
              <a:t>: séjour dans un château ou hôtel 4*, théâtre, baptême de l’air, repas savoureux, dîner-spectacle, modelage thaïlandais en duo…</a:t>
            </a:r>
          </a:p>
          <a:p>
            <a:endParaRPr lang="fr-FR" sz="1600" i="1" dirty="0"/>
          </a:p>
          <a:p>
            <a:r>
              <a:rPr lang="fr-FR" sz="1600" i="1" dirty="0"/>
              <a:t>Possibilité d’avoir u</a:t>
            </a:r>
            <a:r>
              <a:rPr lang="fr-FR" sz="1600" b="0" i="1" dirty="0">
                <a:effectLst/>
              </a:rPr>
              <a:t>n coffret de produits finement sélectionnés par </a:t>
            </a:r>
            <a:r>
              <a:rPr lang="fr-FR" sz="1600" i="1" dirty="0"/>
              <a:t>Comtesse du Barry</a:t>
            </a:r>
          </a:p>
          <a:p>
            <a:endParaRPr lang="fr-FR" i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E4CA32C-C706-0A4F-FCE8-AB07B4E5B612}"/>
              </a:ext>
            </a:extLst>
          </p:cNvPr>
          <p:cNvSpPr txBox="1"/>
          <p:nvPr/>
        </p:nvSpPr>
        <p:spPr>
          <a:xfrm>
            <a:off x="4486265" y="5699874"/>
            <a:ext cx="1286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99</a:t>
            </a:r>
            <a:r>
              <a:rPr lang="fr-FR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,90 €</a:t>
            </a:r>
            <a:r>
              <a:rPr lang="fr-FR" b="1" dirty="0"/>
              <a:t>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8143E5D-1666-0B6D-E40F-8AE1141E2BAA}"/>
              </a:ext>
            </a:extLst>
          </p:cNvPr>
          <p:cNvSpPr/>
          <p:nvPr/>
        </p:nvSpPr>
        <p:spPr>
          <a:xfrm>
            <a:off x="4483657" y="5659682"/>
            <a:ext cx="1117600" cy="4700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201577-C19D-6601-EA5F-DF0C7A791AD1}"/>
              </a:ext>
            </a:extLst>
          </p:cNvPr>
          <p:cNvSpPr txBox="1"/>
          <p:nvPr/>
        </p:nvSpPr>
        <p:spPr>
          <a:xfrm>
            <a:off x="7278255" y="5812878"/>
            <a:ext cx="1231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40 €</a:t>
            </a:r>
          </a:p>
        </p:txBody>
      </p:sp>
    </p:spTree>
    <p:extLst>
      <p:ext uri="{BB962C8B-B14F-4D97-AF65-F5344CB8AC3E}">
        <p14:creationId xmlns:p14="http://schemas.microsoft.com/office/powerpoint/2010/main" val="2358942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BCBF5F3-CC33-4FF2-D28D-E5BA10EFEB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836" y="184726"/>
            <a:ext cx="3851564" cy="6308437"/>
          </a:xfrm>
        </p:spPr>
        <p:txBody>
          <a:bodyPr>
            <a:normAutofit/>
          </a:bodyPr>
          <a:lstStyle/>
          <a:p>
            <a:pPr algn="l"/>
            <a:r>
              <a:rPr lang="fr-FR" sz="1600" dirty="0"/>
              <a:t>Informations à joindre avec le règlement :</a:t>
            </a:r>
          </a:p>
          <a:p>
            <a:pPr algn="l"/>
            <a:endParaRPr lang="fr-FR" sz="1600" dirty="0"/>
          </a:p>
          <a:p>
            <a:pPr algn="l"/>
            <a:endParaRPr lang="fr-FR" sz="1600" dirty="0"/>
          </a:p>
          <a:p>
            <a:pPr algn="l"/>
            <a:endParaRPr lang="fr-FR" sz="1600" dirty="0"/>
          </a:p>
          <a:p>
            <a:pPr algn="l"/>
            <a:r>
              <a:rPr lang="fr-FR" sz="1600" dirty="0"/>
              <a:t>Nom, prénom : …………………….........</a:t>
            </a:r>
          </a:p>
          <a:p>
            <a:pPr algn="l"/>
            <a:r>
              <a:rPr lang="fr-FR" sz="1600" dirty="0"/>
              <a:t>Adresse : …………………………………</a:t>
            </a:r>
          </a:p>
          <a:p>
            <a:pPr algn="l"/>
            <a:r>
              <a:rPr lang="fr-FR" sz="1600" dirty="0"/>
              <a:t>Mail : ………………………………………</a:t>
            </a:r>
          </a:p>
          <a:p>
            <a:pPr algn="l"/>
            <a:endParaRPr lang="fr-FR" sz="1600" dirty="0"/>
          </a:p>
          <a:p>
            <a:pPr algn="l"/>
            <a:endParaRPr lang="fr-FR" sz="1600" dirty="0"/>
          </a:p>
          <a:p>
            <a:pPr algn="l"/>
            <a:r>
              <a:rPr lang="fr-FR" sz="1600" dirty="0"/>
              <a:t>Choix du Best of : ………………….......</a:t>
            </a:r>
          </a:p>
          <a:p>
            <a:pPr algn="l"/>
            <a:endParaRPr lang="fr-FR" sz="1600" dirty="0"/>
          </a:p>
          <a:p>
            <a:pPr algn="l"/>
            <a:endParaRPr lang="fr-FR" sz="1600" dirty="0"/>
          </a:p>
          <a:p>
            <a:pPr algn="l"/>
            <a:endParaRPr lang="fr-FR" sz="1600" dirty="0"/>
          </a:p>
          <a:p>
            <a:pPr algn="l"/>
            <a:r>
              <a:rPr lang="fr-FR" sz="1600" dirty="0"/>
              <a:t>Commandes passées début mars, juin et décembre </a:t>
            </a:r>
            <a:r>
              <a:rPr lang="fr-FR" sz="1600" b="0" dirty="0"/>
              <a:t>(demandes à envoyer avant les 28 février, 28 mai ou 28 novembre).</a:t>
            </a:r>
          </a:p>
          <a:p>
            <a:pPr algn="l"/>
            <a:endParaRPr lang="fr-FR" sz="1200" b="0" dirty="0"/>
          </a:p>
          <a:p>
            <a:pPr algn="l"/>
            <a:r>
              <a:rPr lang="fr-FR" sz="1200" b="0" dirty="0"/>
              <a:t>1 best of possible par an.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644299120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5E9F"/>
      </a:accent1>
      <a:accent2>
        <a:srgbClr val="1891D1"/>
      </a:accent2>
      <a:accent3>
        <a:srgbClr val="07283B"/>
      </a:accent3>
      <a:accent4>
        <a:srgbClr val="8FE33B"/>
      </a:accent4>
      <a:accent5>
        <a:srgbClr val="3A44D1"/>
      </a:accent5>
      <a:accent6>
        <a:srgbClr val="FFC000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347</Words>
  <Application>Microsoft Office PowerPoint</Application>
  <PresentationFormat>Grand écran</PresentationFormat>
  <Paragraphs>76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Pauline CORRE</dc:creator>
  <cp:lastModifiedBy>POIREL Isabelle</cp:lastModifiedBy>
  <cp:revision>206</cp:revision>
  <dcterms:modified xsi:type="dcterms:W3CDTF">2026-05-13T07:14:32Z</dcterms:modified>
</cp:coreProperties>
</file>